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DB7E4E-B4B0-4576-B0FF-A115A5782647}" type="datetimeFigureOut">
              <a:rPr lang="pt-BR" smtClean="0"/>
              <a:t>06/07/2012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4114F6-FE80-4396-B3DB-C0B653221AD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35481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História Contemporânea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Imagem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7" y="3936935"/>
            <a:ext cx="689386" cy="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tângulo 4"/>
          <p:cNvSpPr/>
          <p:nvPr/>
        </p:nvSpPr>
        <p:spPr>
          <a:xfrm>
            <a:off x="3635896" y="4996333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Calibri" pitchFamily="34" charset="0"/>
                <a:cs typeface="Calibri" pitchFamily="34" charset="0"/>
              </a:rPr>
              <a:t>MAPA 01: Século </a:t>
            </a:r>
            <a:r>
              <a:rPr lang="pt-BR" sz="1200" b="1" dirty="0">
                <a:latin typeface="Calibri" pitchFamily="34" charset="0"/>
                <a:cs typeface="Calibri" pitchFamily="34" charset="0"/>
              </a:rPr>
              <a:t>XIX: Mapa econômico e movimentos políticos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09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42" y="144016"/>
            <a:ext cx="4560890" cy="6597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Espaço Reservado para Texto 2"/>
          <p:cNvSpPr txBox="1">
            <a:spLocks/>
          </p:cNvSpPr>
          <p:nvPr/>
        </p:nvSpPr>
        <p:spPr>
          <a:xfrm>
            <a:off x="683568" y="2593540"/>
            <a:ext cx="2985247" cy="8354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Século XIX: Mapa econômico e movimentos políticos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Espaço Reservado para Texto 2">
            <a:hlinkClick r:id="rId3" action="ppaction://hlinksldjump"/>
          </p:cNvPr>
          <p:cNvSpPr txBox="1">
            <a:spLocks/>
          </p:cNvSpPr>
          <p:nvPr/>
        </p:nvSpPr>
        <p:spPr>
          <a:xfrm>
            <a:off x="1547664" y="3717032"/>
            <a:ext cx="1152128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SUMÁRIO</a:t>
            </a:r>
            <a:endParaRPr lang="pt-BR" sz="1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1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1"/>
          <p:cNvSpPr>
            <a:spLocks noGrp="1"/>
          </p:cNvSpPr>
          <p:nvPr>
            <p:ph type="subTitle" idx="1"/>
          </p:nvPr>
        </p:nvSpPr>
        <p:spPr>
          <a:xfrm>
            <a:off x="1475656" y="404665"/>
            <a:ext cx="5637010" cy="648072"/>
          </a:xfrm>
        </p:spPr>
        <p:txBody>
          <a:bodyPr>
            <a:normAutofit/>
          </a:bodyPr>
          <a:lstStyle/>
          <a:p>
            <a:pPr algn="ctr"/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</a:t>
            </a: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ítulo 1"/>
          <p:cNvSpPr txBox="1">
            <a:spLocks/>
          </p:cNvSpPr>
          <p:nvPr/>
        </p:nvSpPr>
        <p:spPr>
          <a:xfrm>
            <a:off x="395536" y="1124744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01: </a:t>
            </a: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Século XIX: Mapa econômico e movimentos </a:t>
            </a: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políticos</a:t>
            </a:r>
            <a:endPara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700" dirty="0" smtClean="0"/>
              <a:t>Mapas </a:t>
            </a:r>
            <a:r>
              <a:rPr lang="pt-BR" sz="1700" dirty="0"/>
              <a:t>Históricos do Brasil (</a:t>
            </a:r>
            <a:r>
              <a:rPr lang="pt-BR" sz="1700" dirty="0" smtClean="0"/>
              <a:t>MHB-s/n). </a:t>
            </a:r>
            <a:r>
              <a:rPr lang="pt-BR" sz="1700" dirty="0"/>
              <a:t>Comercial S.A. Indústria e Comércio. SP. Industria Brasileira.</a:t>
            </a:r>
            <a:endPara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87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53</Words>
  <Application>Microsoft Office PowerPoint</Application>
  <PresentationFormat>Apresentação na tela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Integração</vt:lpstr>
      <vt:lpstr>História Contemporânea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computador</dc:creator>
  <cp:lastModifiedBy>SALA218</cp:lastModifiedBy>
  <cp:revision>5</cp:revision>
  <dcterms:created xsi:type="dcterms:W3CDTF">2012-04-04T17:32:13Z</dcterms:created>
  <dcterms:modified xsi:type="dcterms:W3CDTF">2012-07-06T15:51:06Z</dcterms:modified>
</cp:coreProperties>
</file>