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Títul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ço Reservado para Dat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D0E46-4334-416B-AACF-EE5E0EFDC9ED}" type="datetimeFigureOut">
              <a:rPr lang="pt-BR" smtClean="0"/>
              <a:t>06/07/2012</a:t>
            </a:fld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37BB71-6330-4A42-B5C6-2814D8B789AF}" type="slidenum">
              <a:rPr lang="pt-BR" smtClean="0"/>
              <a:t>‹nº›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D0E46-4334-416B-AACF-EE5E0EFDC9ED}" type="datetimeFigureOut">
              <a:rPr lang="pt-BR" smtClean="0"/>
              <a:t>06/07/2012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BB71-6330-4A42-B5C6-2814D8B789A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D0E46-4334-416B-AACF-EE5E0EFDC9ED}" type="datetimeFigureOut">
              <a:rPr lang="pt-BR" smtClean="0"/>
              <a:t>06/07/2012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BB71-6330-4A42-B5C6-2814D8B789A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Conteúdo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2AD0E46-4334-416B-AACF-EE5E0EFDC9ED}" type="datetimeFigureOut">
              <a:rPr lang="pt-BR" smtClean="0"/>
              <a:t>06/07/2012</a:t>
            </a:fld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D37BB71-6330-4A42-B5C6-2814D8B789AF}" type="slidenum">
              <a:rPr lang="pt-BR" smtClean="0"/>
              <a:t>‹nº›</a:t>
            </a:fld>
            <a:endParaRPr lang="pt-BR"/>
          </a:p>
        </p:txBody>
      </p:sp>
      <p:sp>
        <p:nvSpPr>
          <p:cNvPr id="16" name="Espaço Reservado para Rodapé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D0E46-4334-416B-AACF-EE5E0EFDC9ED}" type="datetimeFigureOut">
              <a:rPr lang="pt-BR" smtClean="0"/>
              <a:t>06/07/2012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BB71-6330-4A42-B5C6-2814D8B789AF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D0E46-4334-416B-AACF-EE5E0EFDC9ED}" type="datetimeFigureOut">
              <a:rPr lang="pt-BR" smtClean="0"/>
              <a:t>06/07/2012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BB71-6330-4A42-B5C6-2814D8B789AF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BB71-6330-4A42-B5C6-2814D8B789AF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D0E46-4334-416B-AACF-EE5E0EFDC9ED}" type="datetimeFigureOut">
              <a:rPr lang="pt-BR" smtClean="0"/>
              <a:t>06/07/2012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2" name="Espaço Reservado para Conteúdo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34" name="Espaço Reservado para Conteúdo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cxnSp>
        <p:nvCxnSpPr>
          <p:cNvPr id="10" name="Conector reto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to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D0E46-4334-416B-AACF-EE5E0EFDC9ED}" type="datetimeFigureOut">
              <a:rPr lang="pt-BR" smtClean="0"/>
              <a:t>06/07/2012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BB71-6330-4A42-B5C6-2814D8B789AF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D0E46-4334-416B-AACF-EE5E0EFDC9ED}" type="datetimeFigureOut">
              <a:rPr lang="pt-BR" smtClean="0"/>
              <a:t>06/07/2012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7BB71-6330-4A42-B5C6-2814D8B789AF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ço Reservado para Conteúdo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1" name="Títul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2AD0E46-4334-416B-AACF-EE5E0EFDC9ED}" type="datetimeFigureOut">
              <a:rPr lang="pt-BR" smtClean="0"/>
              <a:t>06/07/2012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D37BB71-6330-4A42-B5C6-2814D8B789AF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D0E46-4334-416B-AACF-EE5E0EFDC9ED}" type="datetimeFigureOut">
              <a:rPr lang="pt-BR" smtClean="0"/>
              <a:t>06/07/2012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37BB71-6330-4A42-B5C6-2814D8B789AF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2AD0E46-4334-416B-AACF-EE5E0EFDC9ED}" type="datetimeFigureOut">
              <a:rPr lang="pt-BR" smtClean="0"/>
              <a:t>06/07/2012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D37BB71-6330-4A42-B5C6-2814D8B789AF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7200" y="2383904"/>
            <a:ext cx="8305800" cy="1031028"/>
          </a:xfrm>
        </p:spPr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Pré-História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8545" y="4448024"/>
            <a:ext cx="1007511" cy="997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442664" y="2383904"/>
            <a:ext cx="8305800" cy="1333128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en-US" sz="48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pt-BR" sz="2500" b="1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018803" y="3851756"/>
            <a:ext cx="11063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Sumário</a:t>
            </a:r>
            <a:endParaRPr lang="pt-BR" b="1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995936" y="5507940"/>
            <a:ext cx="11410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200" b="1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Os primeiros</a:t>
            </a:r>
          </a:p>
          <a:p>
            <a:pPr algn="ctr"/>
            <a:r>
              <a:rPr lang="pt-BR" sz="1200" b="1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homens</a:t>
            </a:r>
            <a:endParaRPr lang="pt-BR" sz="1200" b="1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913423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9650" y="332656"/>
            <a:ext cx="6329472" cy="626469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8" name="Título 1"/>
          <p:cNvSpPr txBox="1">
            <a:spLocks/>
          </p:cNvSpPr>
          <p:nvPr/>
        </p:nvSpPr>
        <p:spPr>
          <a:xfrm>
            <a:off x="457200" y="2383904"/>
            <a:ext cx="1954560" cy="11891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500" b="1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Os primeiros homens</a:t>
            </a:r>
            <a:endParaRPr lang="pt-BR" sz="2500" b="1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" name="Título 1">
            <a:hlinkClick r:id="rId3" action="ppaction://hlinksldjump"/>
          </p:cNvPr>
          <p:cNvSpPr txBox="1">
            <a:spLocks/>
          </p:cNvSpPr>
          <p:nvPr/>
        </p:nvSpPr>
        <p:spPr>
          <a:xfrm>
            <a:off x="827584" y="3861048"/>
            <a:ext cx="1152128" cy="2530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1300" b="1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SUMÁRIO</a:t>
            </a:r>
            <a:endParaRPr lang="pt-BR" sz="1300" b="1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388040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457200" y="404664"/>
            <a:ext cx="8305800" cy="792088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lang="en-US" sz="4200" b="0" kern="1200" spc="-100" baseline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3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Referência</a:t>
            </a:r>
            <a:endParaRPr lang="pt-BR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23528" y="1628507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b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MAPA </a:t>
            </a:r>
            <a:r>
              <a:rPr lang="pt-BR" b="1" dirty="0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01: </a:t>
            </a:r>
            <a:r>
              <a:rPr lang="pt-BR" b="1" dirty="0" err="1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</a:t>
            </a:r>
            <a:r>
              <a:rPr lang="pt-BR" b="1" dirty="0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Premiers </a:t>
            </a:r>
            <a:r>
              <a:rPr lang="pt-BR" b="1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Hommes</a:t>
            </a:r>
            <a:endParaRPr lang="pt-B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en-US" dirty="0" err="1" smtClean="0"/>
              <a:t>Cartes</a:t>
            </a:r>
            <a:r>
              <a:rPr lang="en-US" dirty="0" smtClean="0"/>
              <a:t> </a:t>
            </a:r>
            <a:r>
              <a:rPr lang="en-US" dirty="0" err="1"/>
              <a:t>historiques</a:t>
            </a:r>
            <a:r>
              <a:rPr lang="en-US" dirty="0"/>
              <a:t>. Jean </a:t>
            </a:r>
            <a:r>
              <a:rPr lang="en-US" dirty="0" err="1"/>
              <a:t>Pitié</a:t>
            </a:r>
            <a:r>
              <a:rPr lang="en-US" dirty="0"/>
              <a:t>. </a:t>
            </a:r>
            <a:r>
              <a:rPr lang="pt-BR" dirty="0"/>
              <a:t>[s/i/nº]. </a:t>
            </a:r>
            <a:r>
              <a:rPr lang="en-US" dirty="0"/>
              <a:t>Editions </a:t>
            </a:r>
            <a:r>
              <a:rPr lang="en-US" dirty="0" err="1"/>
              <a:t>Rossignol</a:t>
            </a:r>
            <a:r>
              <a:rPr lang="en-US" dirty="0"/>
              <a:t>. </a:t>
            </a:r>
            <a:r>
              <a:rPr lang="en-US" dirty="0" err="1"/>
              <a:t>Montmorillon</a:t>
            </a:r>
            <a:r>
              <a:rPr lang="en-US" dirty="0"/>
              <a:t> (Vienne). Printed in France.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1663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</TotalTime>
  <Words>36</Words>
  <Application>Microsoft Office PowerPoint</Application>
  <PresentationFormat>Apresentação na tela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Papel</vt:lpstr>
      <vt:lpstr>Pré-História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Pré-História</dc:title>
  <dc:creator>SALA218</dc:creator>
  <cp:lastModifiedBy>SALA218</cp:lastModifiedBy>
  <cp:revision>2</cp:revision>
  <dcterms:created xsi:type="dcterms:W3CDTF">2012-07-06T14:41:53Z</dcterms:created>
  <dcterms:modified xsi:type="dcterms:W3CDTF">2012-07-06T14:53:25Z</dcterms:modified>
</cp:coreProperties>
</file>