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"/>
  </p:notesMasterIdLst>
  <p:sldIdLst>
    <p:sldId id="265" r:id="rId2"/>
    <p:sldId id="278" r:id="rId3"/>
    <p:sldId id="280" r:id="rId4"/>
    <p:sldId id="282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D93"/>
    <a:srgbClr val="F3CD60"/>
    <a:srgbClr val="C17529"/>
    <a:srgbClr val="FFC1C1"/>
    <a:srgbClr val="FF9999"/>
    <a:srgbClr val="B3A6E4"/>
    <a:srgbClr val="BC8F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 autoAdjust="0"/>
    <p:restoredTop sz="94671" autoAdjust="0"/>
  </p:normalViewPr>
  <p:slideViewPr>
    <p:cSldViewPr>
      <p:cViewPr varScale="1">
        <p:scale>
          <a:sx n="87" d="100"/>
          <a:sy n="87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B3A6-992C-4171-B8AF-B1DADEB0293A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141E-2895-471E-8B32-30B4BA5650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3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454E81-E42A-4321-8C46-ABD463014372}" type="datetimeFigureOut">
              <a:rPr lang="pt-BR" smtClean="0"/>
              <a:pPr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DAE1E0-2364-4AD2-8812-85AB789860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23528" y="1316150"/>
            <a:ext cx="8496944" cy="1680802"/>
          </a:xfrm>
        </p:spPr>
        <p:txBody>
          <a:bodyPr>
            <a:normAutofit/>
          </a:bodyPr>
          <a:lstStyle/>
          <a:p>
            <a:pPr algn="ctr"/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Restauração dos mapas históricos do Departamento de História UFRN e produção de Atlas Histórico em suporte </a:t>
            </a:r>
            <a:r>
              <a:rPr lang="pt-BR" sz="2500" dirty="0" smtClean="0"/>
              <a:t>digitalizado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40977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1676190"/>
            <a:ext cx="8496944" cy="4849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	A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coleção de mapas que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ora apresentamos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em formato digitalizado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é parte do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acervo do Núcleo de Estudos Históricos – NEH – do Departamento de História da UFRN. A maior parte desse acervo é de mapas de 90x90cm em média, feitos de uma mescla resistente de pano e papel com outros materiais e adaptados para exposição em sala de aula. Foram comprados por volta de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1970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através do Distribuidor J. </a:t>
            </a:r>
            <a:r>
              <a:rPr lang="pt-BR" sz="1850" dirty="0" err="1" smtClean="0">
                <a:solidFill>
                  <a:schemeClr val="bg1"/>
                </a:solidFill>
                <a:cs typeface="Times New Roman" pitchFamily="18" charset="0"/>
              </a:rPr>
              <a:t>Paulini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. Eram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duas grandes coleções de mapas: os Mapas de História para fins escolares de uma e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ditora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paulista e uma coleção editada na França, as </a:t>
            </a:r>
            <a:r>
              <a:rPr lang="pt-BR" sz="1850" i="1" dirty="0">
                <a:solidFill>
                  <a:schemeClr val="bg1"/>
                </a:solidFill>
                <a:cs typeface="Times New Roman" pitchFamily="18" charset="0"/>
              </a:rPr>
              <a:t>Cartes </a:t>
            </a:r>
            <a:r>
              <a:rPr lang="pt-BR" sz="1850" i="1" dirty="0" err="1" smtClean="0">
                <a:solidFill>
                  <a:schemeClr val="bg1"/>
                </a:solidFill>
                <a:cs typeface="Times New Roman" pitchFamily="18" charset="0"/>
              </a:rPr>
              <a:t>historiques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 de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Jean </a:t>
            </a:r>
            <a:r>
              <a:rPr lang="pt-BR" sz="1850" dirty="0" err="1">
                <a:solidFill>
                  <a:schemeClr val="bg1"/>
                </a:solidFill>
                <a:cs typeface="Times New Roman" pitchFamily="18" charset="0"/>
              </a:rPr>
              <a:t>Pitié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Desde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então veio sendo utilizado pelos professores do Departamento de História (e abertos a empréstimos para outros professores da Universidade, caso desejem).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23528" y="620688"/>
            <a:ext cx="8496944" cy="6243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804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1676190"/>
            <a:ext cx="8496944" cy="4849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	Por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volta de 2007 alguns mapas começaram a ser separados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para reparos em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nosso Laboratório de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Restauração (LABRE), com um trabalho de higienização, </a:t>
            </a:r>
            <a:r>
              <a:rPr lang="pt-BR" sz="1850" dirty="0" err="1" smtClean="0">
                <a:solidFill>
                  <a:schemeClr val="bg1"/>
                </a:solidFill>
                <a:cs typeface="Times New Roman" pitchFamily="18" charset="0"/>
              </a:rPr>
              <a:t>velatura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, com papel japonês, e mudança do morim. Com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apoio institucional da UFRN (PROEX,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CCHLA, DEH)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esse processo teve início em 2009, e logo em seguida a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ideia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de apresentá-lo em suporte digital/</a:t>
            </a:r>
            <a:r>
              <a:rPr lang="pt-BR" sz="1850" dirty="0" err="1">
                <a:solidFill>
                  <a:schemeClr val="bg1"/>
                </a:solidFill>
                <a:cs typeface="Times New Roman" pitchFamily="18" charset="0"/>
              </a:rPr>
              <a:t>CDRom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, reintegrando esse recurso didático ao cotidiano do ensino da História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</a:p>
          <a:p>
            <a:pPr algn="just"/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	A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observação de mapas históricos permite a identificação de lugares e povos ao longo da História. Esse exercício clássico e simples supõe um processo pedagógico de tomada de consciência sobre o espaço: essa capacidade de representação geográfica de si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mesmo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é o que tem marcado, para o bem e para o mal, a cultura do Ocidente. Existe uma dimensão de território e mundo presente na representação cartográfica que é restauradora de identidades. Há, portanto, uma relação entre Território e Identidade que pode ser explorada pedagogicamente, pois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ela tem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sido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importante 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na dimensão prática do processo de tomada de consciência de si e de cidadania, que é justamente a demanda do Edital UFRN Proex No 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01/2010, ao qual esse projeto se vincula.</a:t>
            </a:r>
            <a:endParaRPr lang="pt-BR" sz="185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pt-BR" sz="185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23528" y="620688"/>
            <a:ext cx="8496944" cy="6243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250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539552" y="1676190"/>
            <a:ext cx="8064896" cy="4849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15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COORDENAÇÃO:</a:t>
            </a:r>
          </a:p>
          <a:p>
            <a:pPr algn="just"/>
            <a:endParaRPr lang="pt-BR" sz="15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Maria </a:t>
            </a:r>
            <a:r>
              <a:rPr lang="pt-BR" sz="1850" dirty="0" err="1">
                <a:solidFill>
                  <a:schemeClr val="bg1"/>
                </a:solidFill>
                <a:cs typeface="Times New Roman" pitchFamily="18" charset="0"/>
              </a:rPr>
              <a:t>Emilia</a:t>
            </a:r>
            <a:r>
              <a:rPr lang="pt-BR" sz="1850" dirty="0">
                <a:solidFill>
                  <a:schemeClr val="bg1"/>
                </a:solidFill>
                <a:cs typeface="Times New Roman" pitchFamily="18" charset="0"/>
              </a:rPr>
              <a:t> Monteiro Porto</a:t>
            </a:r>
          </a:p>
          <a:p>
            <a:pPr algn="just"/>
            <a:r>
              <a:rPr lang="pt-BR" sz="1850" dirty="0" err="1" smtClean="0">
                <a:solidFill>
                  <a:schemeClr val="bg1"/>
                </a:solidFill>
                <a:cs typeface="Times New Roman" pitchFamily="18" charset="0"/>
              </a:rPr>
              <a:t>Evanucia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 Gomes de Oliveira (LABRE)</a:t>
            </a:r>
            <a:endParaRPr lang="pt-BR" sz="185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pt-BR" sz="15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pt-BR" sz="15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DISCENTES:</a:t>
            </a:r>
          </a:p>
          <a:p>
            <a:pPr algn="just"/>
            <a:endParaRPr lang="pt-BR" sz="15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Ana Cecília Alves </a:t>
            </a:r>
            <a:r>
              <a:rPr lang="pt-BR" sz="1850" dirty="0" err="1" smtClean="0">
                <a:solidFill>
                  <a:schemeClr val="bg1"/>
                </a:solidFill>
                <a:cs typeface="Times New Roman" pitchFamily="18" charset="0"/>
              </a:rPr>
              <a:t>Nôga</a:t>
            </a:r>
            <a:endParaRPr lang="pt-BR" sz="185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José Daniel Cavalcanti Fernandes</a:t>
            </a:r>
          </a:p>
          <a:p>
            <a:pPr algn="just"/>
            <a:r>
              <a:rPr lang="pt-BR" sz="1850" dirty="0" err="1" smtClean="0">
                <a:solidFill>
                  <a:schemeClr val="bg1"/>
                </a:solidFill>
                <a:cs typeface="Times New Roman" pitchFamily="18" charset="0"/>
              </a:rPr>
              <a:t>Keidy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sz="1850" dirty="0" err="1" smtClean="0">
                <a:solidFill>
                  <a:schemeClr val="bg1"/>
                </a:solidFill>
                <a:cs typeface="Times New Roman" pitchFamily="18" charset="0"/>
              </a:rPr>
              <a:t>Narelly</a:t>
            </a:r>
            <a:r>
              <a:rPr lang="pt-BR" sz="1850" dirty="0" smtClean="0">
                <a:solidFill>
                  <a:schemeClr val="bg1"/>
                </a:solidFill>
                <a:cs typeface="Times New Roman" pitchFamily="18" charset="0"/>
              </a:rPr>
              <a:t> Costa Matias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23528" y="620688"/>
            <a:ext cx="8496944" cy="6243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695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1314</TotalTime>
  <Words>30</Words>
  <Application>Microsoft Office PowerPoint</Application>
  <PresentationFormat>Apresentação na tela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Capa Dura</vt:lpstr>
      <vt:lpstr> Restauração dos mapas históricos do Departamento de História UFRN e produção de Atlas Histórico em suporte digitalizado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SALA218</dc:creator>
  <cp:lastModifiedBy>SALA218</cp:lastModifiedBy>
  <cp:revision>141</cp:revision>
  <dcterms:created xsi:type="dcterms:W3CDTF">2011-12-07T15:21:22Z</dcterms:created>
  <dcterms:modified xsi:type="dcterms:W3CDTF">2012-07-06T14:39:54Z</dcterms:modified>
</cp:coreProperties>
</file>